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63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Adjectives, Direct Object Pronouns, Question Words, and Time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3124200"/>
            <a:ext cx="4432300" cy="1752600"/>
          </a:xfrm>
        </p:spPr>
        <p:txBody>
          <a:bodyPr/>
          <a:lstStyle/>
          <a:p>
            <a:r>
              <a:rPr lang="en-US" dirty="0" smtClean="0"/>
              <a:t>By: Katy Miller, Claire </a:t>
            </a:r>
            <a:r>
              <a:rPr lang="en-US" dirty="0" err="1" smtClean="0"/>
              <a:t>Dorcy</a:t>
            </a:r>
            <a:r>
              <a:rPr lang="en-US" dirty="0" smtClean="0"/>
              <a:t>, and Cede Littlejohn</a:t>
            </a:r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Possessive Adjectives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Possessive adjectives are used to tell you who owns something or describe a relationship between people or things.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162800" cy="4724400"/>
          </a:xfrm>
        </p:spPr>
        <p:txBody>
          <a:bodyPr/>
          <a:lstStyle/>
          <a:p>
            <a:r>
              <a:rPr lang="en-US" dirty="0" smtClean="0"/>
              <a:t>Singular: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Plural: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0" y="2743200"/>
          <a:ext cx="5562600" cy="109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1300"/>
                <a:gridCol w="2781300"/>
              </a:tblGrid>
              <a:tr h="34036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Mi-my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</a:t>
                      </a:r>
                      <a:r>
                        <a:rPr lang="en-US" dirty="0" smtClean="0"/>
                        <a:t>- 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his, her,</a:t>
                      </a:r>
                      <a:r>
                        <a:rPr lang="en-US" baseline="0" dirty="0" smtClean="0"/>
                        <a:t>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57400" y="4191000"/>
          <a:ext cx="5257800" cy="109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8900"/>
                <a:gridCol w="2628900"/>
              </a:tblGrid>
              <a:tr h="355600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Mis</a:t>
                      </a:r>
                      <a:r>
                        <a:rPr lang="en-US" b="0" dirty="0" smtClean="0"/>
                        <a:t>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Nuestros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Tus</a:t>
                      </a:r>
                      <a:r>
                        <a:rPr lang="en-US" dirty="0" smtClean="0"/>
                        <a:t>-your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his, her,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______(my) </a:t>
            </a:r>
            <a:r>
              <a:rPr lang="en-US" dirty="0" err="1" smtClean="0"/>
              <a:t>amiga</a:t>
            </a:r>
            <a:r>
              <a:rPr lang="en-US" dirty="0" smtClean="0"/>
              <a:t> es </a:t>
            </a:r>
            <a:r>
              <a:rPr lang="en-US" dirty="0" err="1" smtClean="0"/>
              <a:t>bonita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___(your) </a:t>
            </a:r>
            <a:r>
              <a:rPr lang="en-US" dirty="0" err="1" smtClean="0"/>
              <a:t>libro</a:t>
            </a:r>
            <a:r>
              <a:rPr lang="en-US" dirty="0" smtClean="0"/>
              <a:t> es </a:t>
            </a:r>
            <a:r>
              <a:rPr lang="en-US" dirty="0" err="1" smtClean="0"/>
              <a:t>rojo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Ella </a:t>
            </a:r>
            <a:r>
              <a:rPr lang="en-US" dirty="0" err="1" smtClean="0"/>
              <a:t>usa</a:t>
            </a:r>
            <a:r>
              <a:rPr lang="en-US" dirty="0" smtClean="0"/>
              <a:t> ________(our) </a:t>
            </a:r>
            <a:r>
              <a:rPr lang="en-US" dirty="0" err="1" smtClean="0"/>
              <a:t>libro</a:t>
            </a:r>
            <a:r>
              <a:rPr lang="en-US" dirty="0" smtClean="0"/>
              <a:t>. 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251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2590800" y="2971800"/>
            <a:ext cx="60960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35052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nuestro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Bubbles">
  <a:themeElements>
    <a:clrScheme name="Custom 21">
      <a:dk1>
        <a:srgbClr val="FF3383"/>
      </a:dk1>
      <a:lt1>
        <a:sysClr val="window" lastClr="FFFFFF"/>
      </a:lt1>
      <a:dk2>
        <a:srgbClr val="FF99C1"/>
      </a:dk2>
      <a:lt2>
        <a:srgbClr val="0BCEFF"/>
      </a:lt2>
      <a:accent1>
        <a:srgbClr val="C1F2FF"/>
      </a:accent1>
      <a:accent2>
        <a:srgbClr val="A2ECFF"/>
      </a:accent2>
      <a:accent3>
        <a:srgbClr val="65E0FF"/>
      </a:accent3>
      <a:accent4>
        <a:srgbClr val="FF2980"/>
      </a:accent4>
      <a:accent5>
        <a:srgbClr val="C1F2FF"/>
      </a:accent5>
      <a:accent6>
        <a:srgbClr val="65E0FF"/>
      </a:accent6>
      <a:hlink>
        <a:srgbClr val="0BCEFF"/>
      </a:hlink>
      <a:folHlink>
        <a:srgbClr val="00B0F0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Bubbles</Template>
  <TotalTime>129</TotalTime>
  <Words>109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Bubbles</vt:lpstr>
      <vt:lpstr>Possessive Adjectives, Direct Object Pronouns, Question Words, and Time   </vt:lpstr>
      <vt:lpstr>Possessive Adjectives</vt:lpstr>
      <vt:lpstr>Possessive Adjectives (cont.)</vt:lpstr>
      <vt:lpstr>Possessive Adjectives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Adjectives, Direct Object Pronouns, Question Words, and Time   </dc:title>
  <dc:creator>Lenovo User</dc:creator>
  <cp:lastModifiedBy>Lenovo User</cp:lastModifiedBy>
  <cp:revision>21</cp:revision>
  <dcterms:created xsi:type="dcterms:W3CDTF">2012-11-29T14:05:22Z</dcterms:created>
  <dcterms:modified xsi:type="dcterms:W3CDTF">2012-12-10T14:17:31Z</dcterms:modified>
</cp:coreProperties>
</file>